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610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10160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latin typeface="TH SarabunIT๙" pitchFamily="34" charset="-34"/>
                <a:cs typeface="TH SarabunIT๙" pitchFamily="34" charset="-34"/>
              </a:rPr>
              <a:t>Flow Chart </a:t>
            </a: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การดำเนินโครงการที่ได้รับจัดสรรงบประมาณจากงบพัฒนาจังหวัด งบภาค</a:t>
            </a:r>
            <a:br>
              <a:rPr lang="th-TH" sz="18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ที่หน่วยงานสาธารณสุขเป็นผู้จัด หรือจัดร่วมกับหน่วยงานอื่น</a:t>
            </a:r>
            <a:endParaRPr 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วงรี 3"/>
          <p:cNvSpPr/>
          <p:nvPr/>
        </p:nvSpPr>
        <p:spPr>
          <a:xfrm>
            <a:off x="1905000" y="1143000"/>
            <a:ext cx="3429000" cy="1397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ทำบันทึกเสนอโครงการ</a:t>
            </a:r>
          </a:p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ให้ผู้บังคับบัญชารับทราบตามลำดับชั้น</a:t>
            </a:r>
          </a:p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(นายแพทย์สาธารณสุขจังหวัด)</a:t>
            </a:r>
            <a:endParaRPr lang="th-TH" sz="1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447800" y="3048000"/>
            <a:ext cx="4267200" cy="711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นำเสนอโครงการเข้าที่ประชุม </a:t>
            </a:r>
            <a:r>
              <a:rPr lang="th-TH" sz="1600" b="1" dirty="0" err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กวป.</a:t>
            </a:r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หรือที่ประชุมหัวหน้ากลุ่ม</a:t>
            </a:r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งาน</a:t>
            </a:r>
          </a:p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เพื่อ</a:t>
            </a:r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ขอความเห็นชอบ</a:t>
            </a:r>
            <a:endParaRPr lang="th-TH" sz="1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447800" y="4267200"/>
            <a:ext cx="4267200" cy="711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จัดทำโครงการ โดยผ่านการตรวจสอบจากกลุ่มงานพัฒนา</a:t>
            </a:r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ยุทธศาสตร์</a:t>
            </a:r>
          </a:p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กรณีเกี่ยวกับงบลงทุนให้ผ่านการตรวจสอบจากลุ่มงานบริหารทั่วไปด้วย</a:t>
            </a:r>
            <a:endParaRPr lang="th-TH" sz="1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447800" y="5486400"/>
            <a:ext cx="4267200" cy="711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การดำเนินโครงการเสร็จสิ้น</a:t>
            </a:r>
            <a:endParaRPr lang="th-TH" sz="1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1905000" y="6705600"/>
            <a:ext cx="3429000" cy="18288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รายงานผลการจัดทำโครงการ</a:t>
            </a:r>
          </a:p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ตามแบบรายงานที่กำหนด</a:t>
            </a:r>
            <a:b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เสนอผู้บังคับบัญชาตามลำดับชั้น</a:t>
            </a:r>
            <a:b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1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(รองนายแพทย์สาธารณสุขจังหวัด)</a:t>
            </a:r>
            <a:endParaRPr lang="th-TH" sz="1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ลูกศรลง 8"/>
          <p:cNvSpPr/>
          <p:nvPr/>
        </p:nvSpPr>
        <p:spPr>
          <a:xfrm>
            <a:off x="3581400" y="2667000"/>
            <a:ext cx="9143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ลง 10"/>
          <p:cNvSpPr/>
          <p:nvPr/>
        </p:nvSpPr>
        <p:spPr>
          <a:xfrm>
            <a:off x="3581400" y="3886200"/>
            <a:ext cx="9143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ลง 11"/>
          <p:cNvSpPr/>
          <p:nvPr/>
        </p:nvSpPr>
        <p:spPr>
          <a:xfrm flipH="1">
            <a:off x="3577590" y="5080000"/>
            <a:ext cx="8001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ลง 13"/>
          <p:cNvSpPr/>
          <p:nvPr/>
        </p:nvSpPr>
        <p:spPr>
          <a:xfrm>
            <a:off x="3581400" y="6324600"/>
            <a:ext cx="9143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85</Words>
  <Application>Microsoft Office PowerPoint</Application>
  <PresentationFormat>นำเสนอทางหน้าจอ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Flow Chart การดำเนินโครงการที่ได้รับจัดสรรงบประมาณจากงบพัฒนาจังหวัด งบภาค ที่หน่วยงานสาธารณสุขเป็นผู้จัด หรือจัดร่วมกับหน่วยงานอื่น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 การดำเนินโครงการที่ได้รับจัดสรรงบประมาณจากงบพัฒนาจังหวัด งบภาค ที่หน่วยงานสาธารณสุขเป็นผู้จัด หรือจัดร่วมกับหน่วยงานอื่น</dc:title>
  <dc:creator>ASUS</dc:creator>
  <cp:lastModifiedBy>Corporate Edition</cp:lastModifiedBy>
  <cp:revision>12</cp:revision>
  <dcterms:created xsi:type="dcterms:W3CDTF">2006-08-16T00:00:00Z</dcterms:created>
  <dcterms:modified xsi:type="dcterms:W3CDTF">2017-10-30T13:03:43Z</dcterms:modified>
</cp:coreProperties>
</file>