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0" r:id="rId4"/>
    <p:sldId id="262" r:id="rId5"/>
    <p:sldId id="258" r:id="rId6"/>
    <p:sldId id="263" r:id="rId7"/>
    <p:sldId id="259" r:id="rId8"/>
    <p:sldId id="261" r:id="rId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3131FA-F1FF-4E6D-BC0C-2E0C3490343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E0D95C4-0F96-4B0C-BC1C-AEAF4A59416D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dirty="0" smtClean="0"/>
            <a:t>ระยะที่ </a:t>
          </a:r>
          <a:r>
            <a:rPr lang="en-US" dirty="0" smtClean="0"/>
            <a:t>1</a:t>
          </a:r>
          <a:endParaRPr lang="th-TH" dirty="0"/>
        </a:p>
      </dgm:t>
    </dgm:pt>
    <dgm:pt modelId="{6DC31ADB-83F3-4F89-A052-DDC7AF2B3B73}" type="parTrans" cxnId="{8879E0FA-7A0A-4A16-BBD0-305494B9F65A}">
      <dgm:prSet/>
      <dgm:spPr/>
      <dgm:t>
        <a:bodyPr/>
        <a:lstStyle/>
        <a:p>
          <a:endParaRPr lang="th-TH"/>
        </a:p>
      </dgm:t>
    </dgm:pt>
    <dgm:pt modelId="{4630DA17-B58A-4218-9950-3C1E6384197D}" type="sibTrans" cxnId="{8879E0FA-7A0A-4A16-BBD0-305494B9F65A}">
      <dgm:prSet/>
      <dgm:spPr/>
      <dgm:t>
        <a:bodyPr/>
        <a:lstStyle/>
        <a:p>
          <a:endParaRPr lang="th-TH"/>
        </a:p>
      </dgm:t>
    </dgm:pt>
    <dgm:pt modelId="{85A30856-B172-4AC7-94F0-AA4B02BA8E32}">
      <dgm:prSet phldrT="[ข้อความ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กำหนดตำแหน่งเพื่อรองรับการบรรจุกลุ่มบุคลากรที่ให้บริการ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COVID 19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โดยตรง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E0B4EB35-6949-4479-9DD3-51F7F8D71D2D}" type="parTrans" cxnId="{5764E7D2-11F7-4DF6-8377-D8D4306D95A5}">
      <dgm:prSet/>
      <dgm:spPr/>
      <dgm:t>
        <a:bodyPr/>
        <a:lstStyle/>
        <a:p>
          <a:endParaRPr lang="th-TH"/>
        </a:p>
      </dgm:t>
    </dgm:pt>
    <dgm:pt modelId="{C36F1E12-92DB-42DE-B82E-B1033FFF65FC}" type="sibTrans" cxnId="{5764E7D2-11F7-4DF6-8377-D8D4306D95A5}">
      <dgm:prSet/>
      <dgm:spPr/>
      <dgm:t>
        <a:bodyPr/>
        <a:lstStyle/>
        <a:p>
          <a:endParaRPr lang="th-TH"/>
        </a:p>
      </dgm:t>
    </dgm:pt>
    <dgm:pt modelId="{9EF953FC-70B4-4019-956A-C02583FD8AD9}">
      <dgm:prSet phldrT="[ข้อความ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ภายในเดือน พฤษภาคม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2563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040A57BF-BFCB-4185-9182-775C822C365A}" type="parTrans" cxnId="{FE24007F-2EA1-4F03-9B03-2B38E79B233E}">
      <dgm:prSet/>
      <dgm:spPr/>
      <dgm:t>
        <a:bodyPr/>
        <a:lstStyle/>
        <a:p>
          <a:endParaRPr lang="th-TH"/>
        </a:p>
      </dgm:t>
    </dgm:pt>
    <dgm:pt modelId="{A726C79F-FE94-4982-BBB9-A3EFF8EEC97B}" type="sibTrans" cxnId="{FE24007F-2EA1-4F03-9B03-2B38E79B233E}">
      <dgm:prSet/>
      <dgm:spPr/>
      <dgm:t>
        <a:bodyPr/>
        <a:lstStyle/>
        <a:p>
          <a:endParaRPr lang="th-TH"/>
        </a:p>
      </dgm:t>
    </dgm:pt>
    <dgm:pt modelId="{B00C2460-934C-439E-8333-4C23DFDDEDAA}">
      <dgm:prSet phldrT="[ข้อความ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th-TH" dirty="0" smtClean="0"/>
            <a:t>ระยะที่ </a:t>
          </a:r>
          <a:r>
            <a:rPr lang="en-US" dirty="0" smtClean="0"/>
            <a:t>2</a:t>
          </a:r>
          <a:endParaRPr lang="th-TH" dirty="0"/>
        </a:p>
      </dgm:t>
    </dgm:pt>
    <dgm:pt modelId="{428AF950-FF1A-4D29-9D09-E17034794FE2}" type="parTrans" cxnId="{E9A4FBA8-A0B5-461D-9BE4-830484C75859}">
      <dgm:prSet/>
      <dgm:spPr/>
      <dgm:t>
        <a:bodyPr/>
        <a:lstStyle/>
        <a:p>
          <a:endParaRPr lang="th-TH"/>
        </a:p>
      </dgm:t>
    </dgm:pt>
    <dgm:pt modelId="{3C02D066-3FCA-4A6E-9536-4F142A89070D}" type="sibTrans" cxnId="{E9A4FBA8-A0B5-461D-9BE4-830484C75859}">
      <dgm:prSet/>
      <dgm:spPr/>
      <dgm:t>
        <a:bodyPr/>
        <a:lstStyle/>
        <a:p>
          <a:endParaRPr lang="th-TH"/>
        </a:p>
      </dgm:t>
    </dgm:pt>
    <dgm:pt modelId="{85DA3E4B-5287-4F9E-ACC9-9BE8E19CCE01}">
      <dgm:prSet phldrT="[ข้อความ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กำหนดตำแหน่งเพื่อรองรับการบรรจุกลุ่มบุคลากรที่สนับสนุนการให้บริการ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COVID 19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2AEA76C9-5113-4526-BEA5-F889571E721C}" type="parTrans" cxnId="{48B88154-DEC3-4A18-9112-52F0F5D69727}">
      <dgm:prSet/>
      <dgm:spPr/>
      <dgm:t>
        <a:bodyPr/>
        <a:lstStyle/>
        <a:p>
          <a:endParaRPr lang="th-TH"/>
        </a:p>
      </dgm:t>
    </dgm:pt>
    <dgm:pt modelId="{2CE5441B-86F4-42E9-AF3C-F6E7859E6DE3}" type="sibTrans" cxnId="{48B88154-DEC3-4A18-9112-52F0F5D69727}">
      <dgm:prSet/>
      <dgm:spPr/>
      <dgm:t>
        <a:bodyPr/>
        <a:lstStyle/>
        <a:p>
          <a:endParaRPr lang="th-TH"/>
        </a:p>
      </dgm:t>
    </dgm:pt>
    <dgm:pt modelId="{30B47A66-C96A-4120-B14E-45D7DE826FD6}">
      <dgm:prSet phldrT="[ข้อความ]"/>
      <dgm:spPr/>
      <dgm:t>
        <a:bodyPr/>
        <a:lstStyle/>
        <a:p>
          <a:r>
            <a:rPr lang="th-TH" dirty="0" smtClean="0"/>
            <a:t>ระยะที่ </a:t>
          </a:r>
          <a:r>
            <a:rPr lang="en-US" dirty="0" smtClean="0"/>
            <a:t>3</a:t>
          </a:r>
          <a:endParaRPr lang="th-TH" dirty="0"/>
        </a:p>
      </dgm:t>
    </dgm:pt>
    <dgm:pt modelId="{71E8F0A6-E100-4199-9708-0E62DA1E2AAF}" type="parTrans" cxnId="{D040AC7B-BB23-42F8-A973-08A1E3067372}">
      <dgm:prSet/>
      <dgm:spPr/>
      <dgm:t>
        <a:bodyPr/>
        <a:lstStyle/>
        <a:p>
          <a:endParaRPr lang="th-TH"/>
        </a:p>
      </dgm:t>
    </dgm:pt>
    <dgm:pt modelId="{81570E28-94C6-4226-BC45-B501BA01CB24}" type="sibTrans" cxnId="{D040AC7B-BB23-42F8-A973-08A1E3067372}">
      <dgm:prSet/>
      <dgm:spPr/>
      <dgm:t>
        <a:bodyPr/>
        <a:lstStyle/>
        <a:p>
          <a:endParaRPr lang="th-TH"/>
        </a:p>
      </dgm:t>
    </dgm:pt>
    <dgm:pt modelId="{59FD1A5B-473E-4767-9A45-5FF3DB8AEE80}">
      <dgm:prSet phldrT="[ข้อความ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กำหนดตำแหน่งเพื่อรองรับการบรรจุกลุ่มบุคลากรที่ให้บริการหรือสนับสนุนการให้บริการ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COVID 19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DAC099D2-7C7B-404E-9543-C7AF4648635F}" type="parTrans" cxnId="{9319609E-C44E-4514-992D-93D84E4641B4}">
      <dgm:prSet/>
      <dgm:spPr/>
      <dgm:t>
        <a:bodyPr/>
        <a:lstStyle/>
        <a:p>
          <a:endParaRPr lang="th-TH"/>
        </a:p>
      </dgm:t>
    </dgm:pt>
    <dgm:pt modelId="{51541B64-BAB1-46DE-A8A8-5CB1E6DF850B}" type="sibTrans" cxnId="{9319609E-C44E-4514-992D-93D84E4641B4}">
      <dgm:prSet/>
      <dgm:spPr/>
      <dgm:t>
        <a:bodyPr/>
        <a:lstStyle/>
        <a:p>
          <a:endParaRPr lang="th-TH"/>
        </a:p>
      </dgm:t>
    </dgm:pt>
    <dgm:pt modelId="{B4D85370-B620-463B-8476-CC594AFCEF6B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ตั้งแต่เดือน สิงหาคม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2563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เป็นต้นไป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53762B44-DDA4-4BAC-A0C3-23FC8C71CC10}" type="parTrans" cxnId="{B9697924-E5CA-42E8-B0B5-476EDBCFE900}">
      <dgm:prSet/>
      <dgm:spPr/>
      <dgm:t>
        <a:bodyPr/>
        <a:lstStyle/>
        <a:p>
          <a:endParaRPr lang="th-TH"/>
        </a:p>
      </dgm:t>
    </dgm:pt>
    <dgm:pt modelId="{BF42E01C-0F71-4EBA-B8BB-CB8A02DCC95E}" type="sibTrans" cxnId="{B9697924-E5CA-42E8-B0B5-476EDBCFE900}">
      <dgm:prSet/>
      <dgm:spPr/>
      <dgm:t>
        <a:bodyPr/>
        <a:lstStyle/>
        <a:p>
          <a:endParaRPr lang="th-TH"/>
        </a:p>
      </dgm:t>
    </dgm:pt>
    <dgm:pt modelId="{8679F6D2-9378-4CF4-B2D7-630C755BFCDC}">
      <dgm:prSet phldrT="[ข้อความ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ใน รพ.สต.</a:t>
          </a:r>
          <a:r>
            <a:rPr lang="en-US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ตั้งแต่เดือน  พฤศจิกายน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2563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400" b="1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A310FD26-C11B-4EF6-93F6-3B2635CFB203}" type="sibTrans" cxnId="{BB6D4B68-E3E5-4A28-AB97-F49B20C51623}">
      <dgm:prSet/>
      <dgm:spPr/>
      <dgm:t>
        <a:bodyPr/>
        <a:lstStyle/>
        <a:p>
          <a:endParaRPr lang="th-TH"/>
        </a:p>
      </dgm:t>
    </dgm:pt>
    <dgm:pt modelId="{0FA09617-C2F5-491A-825B-9911B1FE0B05}" type="parTrans" cxnId="{BB6D4B68-E3E5-4A28-AB97-F49B20C51623}">
      <dgm:prSet/>
      <dgm:spPr/>
      <dgm:t>
        <a:bodyPr/>
        <a:lstStyle/>
        <a:p>
          <a:endParaRPr lang="th-TH"/>
        </a:p>
      </dgm:t>
    </dgm:pt>
    <dgm:pt modelId="{BCD45D2E-98DC-4CCC-AC2A-81EC9F96F988}" type="pres">
      <dgm:prSet presAssocID="{F83131FA-F1FF-4E6D-BC0C-2E0C349034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88B1DA8-9533-4732-9867-E3E63E5A5836}" type="pres">
      <dgm:prSet presAssocID="{DE0D95C4-0F96-4B0C-BC1C-AEAF4A59416D}" presName="composite" presStyleCnt="0"/>
      <dgm:spPr/>
    </dgm:pt>
    <dgm:pt modelId="{F0DB3EBE-A4B7-4A75-BB99-8538B6E7CE0A}" type="pres">
      <dgm:prSet presAssocID="{DE0D95C4-0F96-4B0C-BC1C-AEAF4A594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44B18D-1834-40CD-B567-A96C7FA4B995}" type="pres">
      <dgm:prSet presAssocID="{DE0D95C4-0F96-4B0C-BC1C-AEAF4A594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05258F-8C68-4513-A73C-C779062C4BFC}" type="pres">
      <dgm:prSet presAssocID="{4630DA17-B58A-4218-9950-3C1E6384197D}" presName="sp" presStyleCnt="0"/>
      <dgm:spPr/>
    </dgm:pt>
    <dgm:pt modelId="{C3E26A01-B168-4ACA-9742-75E78E9D60D5}" type="pres">
      <dgm:prSet presAssocID="{B00C2460-934C-439E-8333-4C23DFDDEDAA}" presName="composite" presStyleCnt="0"/>
      <dgm:spPr/>
    </dgm:pt>
    <dgm:pt modelId="{C0F394BF-06B1-40C3-988B-C851885E2144}" type="pres">
      <dgm:prSet presAssocID="{B00C2460-934C-439E-8333-4C23DFDDED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D1464C-3561-4197-8B09-D9FEF047EBB4}" type="pres">
      <dgm:prSet presAssocID="{B00C2460-934C-439E-8333-4C23DFDDEDAA}" presName="descendantText" presStyleLbl="alignAcc1" presStyleIdx="1" presStyleCnt="3" custScaleX="10174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374ADE8-5459-4D3C-A4BD-7CAB66876BB8}" type="pres">
      <dgm:prSet presAssocID="{3C02D066-3FCA-4A6E-9536-4F142A89070D}" presName="sp" presStyleCnt="0"/>
      <dgm:spPr/>
    </dgm:pt>
    <dgm:pt modelId="{63277E53-1DC3-4724-B244-DDC8139EF234}" type="pres">
      <dgm:prSet presAssocID="{30B47A66-C96A-4120-B14E-45D7DE826FD6}" presName="composite" presStyleCnt="0"/>
      <dgm:spPr/>
    </dgm:pt>
    <dgm:pt modelId="{E273DF46-0760-4DDD-80A3-DF2D2D91C251}" type="pres">
      <dgm:prSet presAssocID="{30B47A66-C96A-4120-B14E-45D7DE826FD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7262E-965D-464F-BA96-0D81D5D547AB}" type="pres">
      <dgm:prSet presAssocID="{30B47A66-C96A-4120-B14E-45D7DE826FD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E24007F-2EA1-4F03-9B03-2B38E79B233E}" srcId="{DE0D95C4-0F96-4B0C-BC1C-AEAF4A59416D}" destId="{9EF953FC-70B4-4019-956A-C02583FD8AD9}" srcOrd="1" destOrd="0" parTransId="{040A57BF-BFCB-4185-9182-775C822C365A}" sibTransId="{A726C79F-FE94-4982-BBB9-A3EFF8EEC97B}"/>
    <dgm:cxn modelId="{7E9AFD94-B881-4EF2-BA30-02F85816FD10}" type="presOf" srcId="{59FD1A5B-473E-4767-9A45-5FF3DB8AEE80}" destId="{D597262E-965D-464F-BA96-0D81D5D547AB}" srcOrd="0" destOrd="0" presId="urn:microsoft.com/office/officeart/2005/8/layout/chevron2"/>
    <dgm:cxn modelId="{308B0AA3-775F-4D25-ABAC-514A28CB57C9}" type="presOf" srcId="{DE0D95C4-0F96-4B0C-BC1C-AEAF4A59416D}" destId="{F0DB3EBE-A4B7-4A75-BB99-8538B6E7CE0A}" srcOrd="0" destOrd="0" presId="urn:microsoft.com/office/officeart/2005/8/layout/chevron2"/>
    <dgm:cxn modelId="{D040AC7B-BB23-42F8-A973-08A1E3067372}" srcId="{F83131FA-F1FF-4E6D-BC0C-2E0C34903433}" destId="{30B47A66-C96A-4120-B14E-45D7DE826FD6}" srcOrd="2" destOrd="0" parTransId="{71E8F0A6-E100-4199-9708-0E62DA1E2AAF}" sibTransId="{81570E28-94C6-4226-BC45-B501BA01CB24}"/>
    <dgm:cxn modelId="{9EFB08DE-2477-484D-B247-5EB4154A9CAD}" type="presOf" srcId="{F83131FA-F1FF-4E6D-BC0C-2E0C34903433}" destId="{BCD45D2E-98DC-4CCC-AC2A-81EC9F96F988}" srcOrd="0" destOrd="0" presId="urn:microsoft.com/office/officeart/2005/8/layout/chevron2"/>
    <dgm:cxn modelId="{E9A4FBA8-A0B5-461D-9BE4-830484C75859}" srcId="{F83131FA-F1FF-4E6D-BC0C-2E0C34903433}" destId="{B00C2460-934C-439E-8333-4C23DFDDEDAA}" srcOrd="1" destOrd="0" parTransId="{428AF950-FF1A-4D29-9D09-E17034794FE2}" sibTransId="{3C02D066-3FCA-4A6E-9536-4F142A89070D}"/>
    <dgm:cxn modelId="{5764E7D2-11F7-4DF6-8377-D8D4306D95A5}" srcId="{DE0D95C4-0F96-4B0C-BC1C-AEAF4A59416D}" destId="{85A30856-B172-4AC7-94F0-AA4B02BA8E32}" srcOrd="0" destOrd="0" parTransId="{E0B4EB35-6949-4479-9DD3-51F7F8D71D2D}" sibTransId="{C36F1E12-92DB-42DE-B82E-B1033FFF65FC}"/>
    <dgm:cxn modelId="{85832458-6C4E-47C0-8393-0D3F2C31E1C5}" type="presOf" srcId="{85DA3E4B-5287-4F9E-ACC9-9BE8E19CCE01}" destId="{BCD1464C-3561-4197-8B09-D9FEF047EBB4}" srcOrd="0" destOrd="0" presId="urn:microsoft.com/office/officeart/2005/8/layout/chevron2"/>
    <dgm:cxn modelId="{48B88154-DEC3-4A18-9112-52F0F5D69727}" srcId="{B00C2460-934C-439E-8333-4C23DFDDEDAA}" destId="{85DA3E4B-5287-4F9E-ACC9-9BE8E19CCE01}" srcOrd="0" destOrd="0" parTransId="{2AEA76C9-5113-4526-BEA5-F889571E721C}" sibTransId="{2CE5441B-86F4-42E9-AF3C-F6E7859E6DE3}"/>
    <dgm:cxn modelId="{5EC32B73-68DC-4C79-BD12-AA3DFEE29F4B}" type="presOf" srcId="{8679F6D2-9378-4CF4-B2D7-630C755BFCDC}" destId="{D597262E-965D-464F-BA96-0D81D5D547AB}" srcOrd="0" destOrd="1" presId="urn:microsoft.com/office/officeart/2005/8/layout/chevron2"/>
    <dgm:cxn modelId="{9319609E-C44E-4514-992D-93D84E4641B4}" srcId="{30B47A66-C96A-4120-B14E-45D7DE826FD6}" destId="{59FD1A5B-473E-4767-9A45-5FF3DB8AEE80}" srcOrd="0" destOrd="0" parTransId="{DAC099D2-7C7B-404E-9543-C7AF4648635F}" sibTransId="{51541B64-BAB1-46DE-A8A8-5CB1E6DF850B}"/>
    <dgm:cxn modelId="{BB6D4B68-E3E5-4A28-AB97-F49B20C51623}" srcId="{30B47A66-C96A-4120-B14E-45D7DE826FD6}" destId="{8679F6D2-9378-4CF4-B2D7-630C755BFCDC}" srcOrd="1" destOrd="0" parTransId="{0FA09617-C2F5-491A-825B-9911B1FE0B05}" sibTransId="{A310FD26-C11B-4EF6-93F6-3B2635CFB203}"/>
    <dgm:cxn modelId="{2F8004AA-1E89-44D9-87E2-09D5120A6AC1}" type="presOf" srcId="{30B47A66-C96A-4120-B14E-45D7DE826FD6}" destId="{E273DF46-0760-4DDD-80A3-DF2D2D91C251}" srcOrd="0" destOrd="0" presId="urn:microsoft.com/office/officeart/2005/8/layout/chevron2"/>
    <dgm:cxn modelId="{426FC9D4-0500-4028-B5B3-ECC81C7DFE19}" type="presOf" srcId="{85A30856-B172-4AC7-94F0-AA4B02BA8E32}" destId="{2944B18D-1834-40CD-B567-A96C7FA4B995}" srcOrd="0" destOrd="0" presId="urn:microsoft.com/office/officeart/2005/8/layout/chevron2"/>
    <dgm:cxn modelId="{B9697924-E5CA-42E8-B0B5-476EDBCFE900}" srcId="{B00C2460-934C-439E-8333-4C23DFDDEDAA}" destId="{B4D85370-B620-463B-8476-CC594AFCEF6B}" srcOrd="1" destOrd="0" parTransId="{53762B44-DDA4-4BAC-A0C3-23FC8C71CC10}" sibTransId="{BF42E01C-0F71-4EBA-B8BB-CB8A02DCC95E}"/>
    <dgm:cxn modelId="{1325E5AE-AA19-4EDF-BA18-CFACD0EE1362}" type="presOf" srcId="{9EF953FC-70B4-4019-956A-C02583FD8AD9}" destId="{2944B18D-1834-40CD-B567-A96C7FA4B995}" srcOrd="0" destOrd="1" presId="urn:microsoft.com/office/officeart/2005/8/layout/chevron2"/>
    <dgm:cxn modelId="{3D77D5ED-827E-4D32-A33C-ADD05F79134D}" type="presOf" srcId="{B4D85370-B620-463B-8476-CC594AFCEF6B}" destId="{BCD1464C-3561-4197-8B09-D9FEF047EBB4}" srcOrd="0" destOrd="1" presId="urn:microsoft.com/office/officeart/2005/8/layout/chevron2"/>
    <dgm:cxn modelId="{B642EA4A-1A79-49FE-89AD-9A354DD3A46B}" type="presOf" srcId="{B00C2460-934C-439E-8333-4C23DFDDEDAA}" destId="{C0F394BF-06B1-40C3-988B-C851885E2144}" srcOrd="0" destOrd="0" presId="urn:microsoft.com/office/officeart/2005/8/layout/chevron2"/>
    <dgm:cxn modelId="{8879E0FA-7A0A-4A16-BBD0-305494B9F65A}" srcId="{F83131FA-F1FF-4E6D-BC0C-2E0C34903433}" destId="{DE0D95C4-0F96-4B0C-BC1C-AEAF4A59416D}" srcOrd="0" destOrd="0" parTransId="{6DC31ADB-83F3-4F89-A052-DDC7AF2B3B73}" sibTransId="{4630DA17-B58A-4218-9950-3C1E6384197D}"/>
    <dgm:cxn modelId="{BF134C11-889E-4FB9-85B6-C1E3F34AAA06}" type="presParOf" srcId="{BCD45D2E-98DC-4CCC-AC2A-81EC9F96F988}" destId="{488B1DA8-9533-4732-9867-E3E63E5A5836}" srcOrd="0" destOrd="0" presId="urn:microsoft.com/office/officeart/2005/8/layout/chevron2"/>
    <dgm:cxn modelId="{ED9E3EF5-7EEE-4C39-9146-88E983BEA1B1}" type="presParOf" srcId="{488B1DA8-9533-4732-9867-E3E63E5A5836}" destId="{F0DB3EBE-A4B7-4A75-BB99-8538B6E7CE0A}" srcOrd="0" destOrd="0" presId="urn:microsoft.com/office/officeart/2005/8/layout/chevron2"/>
    <dgm:cxn modelId="{898E3967-4FA9-426B-BEA0-5D91FC9ACC1F}" type="presParOf" srcId="{488B1DA8-9533-4732-9867-E3E63E5A5836}" destId="{2944B18D-1834-40CD-B567-A96C7FA4B995}" srcOrd="1" destOrd="0" presId="urn:microsoft.com/office/officeart/2005/8/layout/chevron2"/>
    <dgm:cxn modelId="{5FD5456E-BFE8-4CFF-9560-A5150FCB2BAF}" type="presParOf" srcId="{BCD45D2E-98DC-4CCC-AC2A-81EC9F96F988}" destId="{7A05258F-8C68-4513-A73C-C779062C4BFC}" srcOrd="1" destOrd="0" presId="urn:microsoft.com/office/officeart/2005/8/layout/chevron2"/>
    <dgm:cxn modelId="{B08470D1-F67A-4833-9AAA-84386C57F179}" type="presParOf" srcId="{BCD45D2E-98DC-4CCC-AC2A-81EC9F96F988}" destId="{C3E26A01-B168-4ACA-9742-75E78E9D60D5}" srcOrd="2" destOrd="0" presId="urn:microsoft.com/office/officeart/2005/8/layout/chevron2"/>
    <dgm:cxn modelId="{10DF04AB-21A7-4B4A-8172-18EA4DE9EF87}" type="presParOf" srcId="{C3E26A01-B168-4ACA-9742-75E78E9D60D5}" destId="{C0F394BF-06B1-40C3-988B-C851885E2144}" srcOrd="0" destOrd="0" presId="urn:microsoft.com/office/officeart/2005/8/layout/chevron2"/>
    <dgm:cxn modelId="{2E8E0B45-033D-449F-A26D-2671788E00E5}" type="presParOf" srcId="{C3E26A01-B168-4ACA-9742-75E78E9D60D5}" destId="{BCD1464C-3561-4197-8B09-D9FEF047EBB4}" srcOrd="1" destOrd="0" presId="urn:microsoft.com/office/officeart/2005/8/layout/chevron2"/>
    <dgm:cxn modelId="{6C9D1177-6A82-4E23-8F5C-59BBC4E4E80C}" type="presParOf" srcId="{BCD45D2E-98DC-4CCC-AC2A-81EC9F96F988}" destId="{0374ADE8-5459-4D3C-A4BD-7CAB66876BB8}" srcOrd="3" destOrd="0" presId="urn:microsoft.com/office/officeart/2005/8/layout/chevron2"/>
    <dgm:cxn modelId="{7F9320AF-533A-4F0C-9E8A-227341FB3B2B}" type="presParOf" srcId="{BCD45D2E-98DC-4CCC-AC2A-81EC9F96F988}" destId="{63277E53-1DC3-4724-B244-DDC8139EF234}" srcOrd="4" destOrd="0" presId="urn:microsoft.com/office/officeart/2005/8/layout/chevron2"/>
    <dgm:cxn modelId="{71F3AF8B-5EB2-4CFE-B4CF-4F0B3343CB9C}" type="presParOf" srcId="{63277E53-1DC3-4724-B244-DDC8139EF234}" destId="{E273DF46-0760-4DDD-80A3-DF2D2D91C251}" srcOrd="0" destOrd="0" presId="urn:microsoft.com/office/officeart/2005/8/layout/chevron2"/>
    <dgm:cxn modelId="{14CB1E74-0B21-4557-BBC9-1F64717D3BDC}" type="presParOf" srcId="{63277E53-1DC3-4724-B244-DDC8139EF234}" destId="{D597262E-965D-464F-BA96-0D81D5D547A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9BBB0-6191-4C7E-8646-A29F75CB413A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B608FDF5-0734-4E7A-AC5A-2D29E2F0699F}">
      <dgm:prSet phldrT="[ข้อความ]" custT="1"/>
      <dgm:spPr/>
      <dgm:t>
        <a:bodyPr/>
        <a:lstStyle/>
        <a:p>
          <a:r>
            <a:rPr lang="th-TH" sz="2400" dirty="0" err="1" smtClean="0">
              <a:latin typeface="TH SarabunPSK" pitchFamily="34" charset="-34"/>
              <a:cs typeface="TH SarabunPSK" pitchFamily="34" charset="-34"/>
            </a:rPr>
            <a:t>สป.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ใช้ข้อมูล จากระบบ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HROPS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(</a:t>
          </a:r>
          <a:r>
            <a:rPr lang="th-TH" sz="2400" dirty="0" err="1" smtClean="0">
              <a:latin typeface="TH SarabunPSK" pitchFamily="34" charset="-34"/>
              <a:cs typeface="TH SarabunPSK" pitchFamily="34" charset="-34"/>
            </a:rPr>
            <a:t>พรก.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400" dirty="0" err="1" smtClean="0">
              <a:latin typeface="TH SarabunPSK" pitchFamily="34" charset="-34"/>
              <a:cs typeface="TH SarabunPSK" pitchFamily="34" charset="-34"/>
            </a:rPr>
            <a:t>พกส.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400" dirty="0" err="1" smtClean="0">
              <a:latin typeface="TH SarabunPSK" pitchFamily="34" charset="-34"/>
              <a:cs typeface="TH SarabunPSK" pitchFamily="34" charset="-34"/>
            </a:rPr>
            <a:t>ลจ.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ชั่วคราว ณ 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15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dirty="0" err="1" smtClean="0">
              <a:latin typeface="TH SarabunPSK" pitchFamily="34" charset="-34"/>
              <a:cs typeface="TH SarabunPSK" pitchFamily="34" charset="-34"/>
            </a:rPr>
            <a:t>มีค.</a:t>
          </a:r>
          <a:r>
            <a:rPr lang="en-US" sz="2400" dirty="0" smtClean="0">
              <a:latin typeface="TH SarabunPSK" pitchFamily="34" charset="-34"/>
              <a:cs typeface="TH SarabunPSK" pitchFamily="34" charset="-34"/>
            </a:rPr>
            <a:t>63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)   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02642AD0-007D-43D4-85C6-0CC804C67F08}" type="parTrans" cxnId="{EE024037-B80F-4BF3-95BF-16F7BB3600AC}">
      <dgm:prSet/>
      <dgm:spPr/>
      <dgm:t>
        <a:bodyPr/>
        <a:lstStyle/>
        <a:p>
          <a:endParaRPr lang="th-TH"/>
        </a:p>
      </dgm:t>
    </dgm:pt>
    <dgm:pt modelId="{CFFE3258-3DBA-402F-9DEE-098D4588B36E}" type="sibTrans" cxnId="{EE024037-B80F-4BF3-95BF-16F7BB3600AC}">
      <dgm:prSet/>
      <dgm:spPr/>
      <dgm:t>
        <a:bodyPr/>
        <a:lstStyle/>
        <a:p>
          <a:endParaRPr lang="th-TH"/>
        </a:p>
      </dgm:t>
    </dgm:pt>
    <dgm:pt modelId="{44C3D8DD-B2A5-401C-BCE8-F2C89F7D61BF}">
      <dgm:prSet phldrT="[ข้อความ]" custT="1"/>
      <dgm:spPr>
        <a:solidFill>
          <a:schemeClr val="accent1">
            <a:lumMod val="60000"/>
            <a:lumOff val="40000"/>
          </a:schemeClr>
        </a:solidFill>
        <a:ln>
          <a:solidFill>
            <a:srgbClr val="92D050"/>
          </a:solidFill>
        </a:ln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จัดส่งข้อมูลให้จังหวัดตรวจสอบ  และจัดส่งหลักฐานให้ </a:t>
          </a:r>
          <a:r>
            <a:rPr lang="th-TH" sz="2400" dirty="0" err="1" smtClean="0">
              <a:latin typeface="TH SarabunPSK" pitchFamily="34" charset="-34"/>
              <a:cs typeface="TH SarabunPSK" pitchFamily="34" charset="-34"/>
            </a:rPr>
            <a:t>สป.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เพื่อตรวจสอบคุณสมบัติ (บัตรประชาชน วุฒิการศึกษา  ใบประกอบวิชาชีพ  หลักฐานการจ้างงาน)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344A2E23-F485-4D67-90E9-E5369766A117}" type="parTrans" cxnId="{D54C8E1E-3F6F-424C-A4D8-CF854011D58D}">
      <dgm:prSet/>
      <dgm:spPr/>
      <dgm:t>
        <a:bodyPr/>
        <a:lstStyle/>
        <a:p>
          <a:endParaRPr lang="th-TH"/>
        </a:p>
      </dgm:t>
    </dgm:pt>
    <dgm:pt modelId="{E3542354-0727-416B-B6BB-852D01088D7C}" type="sibTrans" cxnId="{D54C8E1E-3F6F-424C-A4D8-CF854011D58D}">
      <dgm:prSet/>
      <dgm:spPr/>
      <dgm:t>
        <a:bodyPr/>
        <a:lstStyle/>
        <a:p>
          <a:endParaRPr lang="th-TH"/>
        </a:p>
      </dgm:t>
    </dgm:pt>
    <dgm:pt modelId="{45700738-B7FD-46A8-ABC3-A686A3397C1E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คืนข้อมูลการบรรจุ</a:t>
          </a:r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รอบแรก </a:t>
          </a:r>
          <a:r>
            <a:rPr lang="th-TH" sz="24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ผ่านผู้บริหาร </a:t>
          </a:r>
          <a:r>
            <a:rPr lang="th-TH" sz="2400" dirty="0" smtClean="0">
              <a:latin typeface="TH SarabunPSK" pitchFamily="34" charset="-34"/>
              <a:cs typeface="TH SarabunPSK" pitchFamily="34" charset="-34"/>
            </a:rPr>
            <a:t>เพื่อดำเนินการตามขั้นตอนที่แจ้ง</a:t>
          </a:r>
          <a:endParaRPr lang="th-TH" sz="2400" dirty="0">
            <a:latin typeface="TH SarabunPSK" pitchFamily="34" charset="-34"/>
            <a:cs typeface="TH SarabunPSK" pitchFamily="34" charset="-34"/>
          </a:endParaRPr>
        </a:p>
      </dgm:t>
    </dgm:pt>
    <dgm:pt modelId="{CF89F890-F956-487D-85A8-F064BE1FFC1C}" type="parTrans" cxnId="{70111280-2366-4BC7-9C93-2343C90B6CB4}">
      <dgm:prSet/>
      <dgm:spPr/>
      <dgm:t>
        <a:bodyPr/>
        <a:lstStyle/>
        <a:p>
          <a:endParaRPr lang="th-TH"/>
        </a:p>
      </dgm:t>
    </dgm:pt>
    <dgm:pt modelId="{B0420DC8-95DE-41DC-AC8F-B666DF510220}" type="sibTrans" cxnId="{70111280-2366-4BC7-9C93-2343C90B6CB4}">
      <dgm:prSet/>
      <dgm:spPr/>
      <dgm:t>
        <a:bodyPr/>
        <a:lstStyle/>
        <a:p>
          <a:endParaRPr lang="th-TH"/>
        </a:p>
      </dgm:t>
    </dgm:pt>
    <dgm:pt modelId="{A2B1E7B6-025B-4111-A349-F3DC82504C1E}" type="pres">
      <dgm:prSet presAssocID="{4539BBB0-6191-4C7E-8646-A29F75CB413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7EBFF83-B2CC-4474-BCA1-6A2A843E3049}" type="pres">
      <dgm:prSet presAssocID="{B608FDF5-0734-4E7A-AC5A-2D29E2F0699F}" presName="parentLin" presStyleCnt="0"/>
      <dgm:spPr/>
    </dgm:pt>
    <dgm:pt modelId="{6FF738DD-129D-4B18-AC05-BB2FE5E8820B}" type="pres">
      <dgm:prSet presAssocID="{B608FDF5-0734-4E7A-AC5A-2D29E2F0699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28BAAEC4-E46C-4AA4-9153-0429B7CEBCD4}" type="pres">
      <dgm:prSet presAssocID="{B608FDF5-0734-4E7A-AC5A-2D29E2F0699F}" presName="parentText" presStyleLbl="node1" presStyleIdx="0" presStyleCnt="3" custScaleX="124641" custScaleY="15558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7E2FC5A-3183-44B5-A06C-DE3182946409}" type="pres">
      <dgm:prSet presAssocID="{B608FDF5-0734-4E7A-AC5A-2D29E2F0699F}" presName="negativeSpace" presStyleCnt="0"/>
      <dgm:spPr/>
    </dgm:pt>
    <dgm:pt modelId="{0765F222-2E3E-4340-9FDF-2C685AE7A6BC}" type="pres">
      <dgm:prSet presAssocID="{B608FDF5-0734-4E7A-AC5A-2D29E2F0699F}" presName="childText" presStyleLbl="conFgAcc1" presStyleIdx="0" presStyleCnt="3">
        <dgm:presLayoutVars>
          <dgm:bulletEnabled val="1"/>
        </dgm:presLayoutVars>
      </dgm:prSet>
      <dgm:spPr/>
    </dgm:pt>
    <dgm:pt modelId="{9C0332D6-D4AA-4AC6-ADA1-DC53244A6AF5}" type="pres">
      <dgm:prSet presAssocID="{CFFE3258-3DBA-402F-9DEE-098D4588B36E}" presName="spaceBetweenRectangles" presStyleCnt="0"/>
      <dgm:spPr/>
    </dgm:pt>
    <dgm:pt modelId="{36CB1CF7-CBB0-4A01-994D-F788ADEB3760}" type="pres">
      <dgm:prSet presAssocID="{44C3D8DD-B2A5-401C-BCE8-F2C89F7D61BF}" presName="parentLin" presStyleCnt="0"/>
      <dgm:spPr/>
    </dgm:pt>
    <dgm:pt modelId="{CFB80487-41B0-46FC-B41D-A9A11B0C6108}" type="pres">
      <dgm:prSet presAssocID="{44C3D8DD-B2A5-401C-BCE8-F2C89F7D61BF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9AACD406-4C49-4C31-B77B-24CFA14E9ACA}" type="pres">
      <dgm:prSet presAssocID="{44C3D8DD-B2A5-401C-BCE8-F2C89F7D61BF}" presName="parentText" presStyleLbl="node1" presStyleIdx="1" presStyleCnt="3" custScaleX="123570" custScaleY="15259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F93679-E69E-40F1-BA6B-40664C893EF3}" type="pres">
      <dgm:prSet presAssocID="{44C3D8DD-B2A5-401C-BCE8-F2C89F7D61BF}" presName="negativeSpace" presStyleCnt="0"/>
      <dgm:spPr/>
    </dgm:pt>
    <dgm:pt modelId="{29FC0571-E464-49BC-A9E2-DEC3F9536499}" type="pres">
      <dgm:prSet presAssocID="{44C3D8DD-B2A5-401C-BCE8-F2C89F7D61BF}" presName="childText" presStyleLbl="conFgAcc1" presStyleIdx="1" presStyleCnt="3">
        <dgm:presLayoutVars>
          <dgm:bulletEnabled val="1"/>
        </dgm:presLayoutVars>
      </dgm:prSet>
      <dgm:spPr/>
    </dgm:pt>
    <dgm:pt modelId="{2A3D8A58-A24B-4452-BEE7-B9A8F2D387EE}" type="pres">
      <dgm:prSet presAssocID="{E3542354-0727-416B-B6BB-852D01088D7C}" presName="spaceBetweenRectangles" presStyleCnt="0"/>
      <dgm:spPr/>
    </dgm:pt>
    <dgm:pt modelId="{AF3CA39D-9E49-4123-B8BE-93953231B052}" type="pres">
      <dgm:prSet presAssocID="{45700738-B7FD-46A8-ABC3-A686A3397C1E}" presName="parentLin" presStyleCnt="0"/>
      <dgm:spPr/>
    </dgm:pt>
    <dgm:pt modelId="{C271ED84-72F5-4476-AA4E-3CD13A4E04FF}" type="pres">
      <dgm:prSet presAssocID="{45700738-B7FD-46A8-ABC3-A686A3397C1E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1B1D52F3-2BA0-4B46-AC92-C2EE2F65E1B4}" type="pres">
      <dgm:prSet presAssocID="{45700738-B7FD-46A8-ABC3-A686A3397C1E}" presName="parentText" presStyleLbl="node1" presStyleIdx="2" presStyleCnt="3" custScaleX="123211" custScaleY="17100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A723B4-391F-4BA1-8902-F0DF3909DDCD}" type="pres">
      <dgm:prSet presAssocID="{45700738-B7FD-46A8-ABC3-A686A3397C1E}" presName="negativeSpace" presStyleCnt="0"/>
      <dgm:spPr/>
    </dgm:pt>
    <dgm:pt modelId="{BE796D12-4358-4556-B423-63BD9C4F68D5}" type="pres">
      <dgm:prSet presAssocID="{45700738-B7FD-46A8-ABC3-A686A3397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0A733D8-44A8-4A76-9608-62066290F809}" type="presOf" srcId="{B608FDF5-0734-4E7A-AC5A-2D29E2F0699F}" destId="{6FF738DD-129D-4B18-AC05-BB2FE5E8820B}" srcOrd="0" destOrd="0" presId="urn:microsoft.com/office/officeart/2005/8/layout/list1"/>
    <dgm:cxn modelId="{FAEA29EA-1082-4D8F-85E6-48D7C1EEDA57}" type="presOf" srcId="{4539BBB0-6191-4C7E-8646-A29F75CB413A}" destId="{A2B1E7B6-025B-4111-A349-F3DC82504C1E}" srcOrd="0" destOrd="0" presId="urn:microsoft.com/office/officeart/2005/8/layout/list1"/>
    <dgm:cxn modelId="{1851A4AA-7A02-41DF-A8A2-083E8E429ED3}" type="presOf" srcId="{45700738-B7FD-46A8-ABC3-A686A3397C1E}" destId="{1B1D52F3-2BA0-4B46-AC92-C2EE2F65E1B4}" srcOrd="1" destOrd="0" presId="urn:microsoft.com/office/officeart/2005/8/layout/list1"/>
    <dgm:cxn modelId="{CE100D93-F4C5-4A57-82E5-8AE9532640A3}" type="presOf" srcId="{44C3D8DD-B2A5-401C-BCE8-F2C89F7D61BF}" destId="{9AACD406-4C49-4C31-B77B-24CFA14E9ACA}" srcOrd="1" destOrd="0" presId="urn:microsoft.com/office/officeart/2005/8/layout/list1"/>
    <dgm:cxn modelId="{FA1C5B8A-ABDC-4972-B38A-ED6CFF66EF6C}" type="presOf" srcId="{45700738-B7FD-46A8-ABC3-A686A3397C1E}" destId="{C271ED84-72F5-4476-AA4E-3CD13A4E04FF}" srcOrd="0" destOrd="0" presId="urn:microsoft.com/office/officeart/2005/8/layout/list1"/>
    <dgm:cxn modelId="{70111280-2366-4BC7-9C93-2343C90B6CB4}" srcId="{4539BBB0-6191-4C7E-8646-A29F75CB413A}" destId="{45700738-B7FD-46A8-ABC3-A686A3397C1E}" srcOrd="2" destOrd="0" parTransId="{CF89F890-F956-487D-85A8-F064BE1FFC1C}" sibTransId="{B0420DC8-95DE-41DC-AC8F-B666DF510220}"/>
    <dgm:cxn modelId="{1084F614-5771-43CE-9BDF-585BA6545748}" type="presOf" srcId="{44C3D8DD-B2A5-401C-BCE8-F2C89F7D61BF}" destId="{CFB80487-41B0-46FC-B41D-A9A11B0C6108}" srcOrd="0" destOrd="0" presId="urn:microsoft.com/office/officeart/2005/8/layout/list1"/>
    <dgm:cxn modelId="{EE024037-B80F-4BF3-95BF-16F7BB3600AC}" srcId="{4539BBB0-6191-4C7E-8646-A29F75CB413A}" destId="{B608FDF5-0734-4E7A-AC5A-2D29E2F0699F}" srcOrd="0" destOrd="0" parTransId="{02642AD0-007D-43D4-85C6-0CC804C67F08}" sibTransId="{CFFE3258-3DBA-402F-9DEE-098D4588B36E}"/>
    <dgm:cxn modelId="{D54C8E1E-3F6F-424C-A4D8-CF854011D58D}" srcId="{4539BBB0-6191-4C7E-8646-A29F75CB413A}" destId="{44C3D8DD-B2A5-401C-BCE8-F2C89F7D61BF}" srcOrd="1" destOrd="0" parTransId="{344A2E23-F485-4D67-90E9-E5369766A117}" sibTransId="{E3542354-0727-416B-B6BB-852D01088D7C}"/>
    <dgm:cxn modelId="{8C9B2C69-CA1B-4DC4-B44F-62ECB8829EBA}" type="presOf" srcId="{B608FDF5-0734-4E7A-AC5A-2D29E2F0699F}" destId="{28BAAEC4-E46C-4AA4-9153-0429B7CEBCD4}" srcOrd="1" destOrd="0" presId="urn:microsoft.com/office/officeart/2005/8/layout/list1"/>
    <dgm:cxn modelId="{15BCE1EF-3EFA-430D-9346-A6718D18B749}" type="presParOf" srcId="{A2B1E7B6-025B-4111-A349-F3DC82504C1E}" destId="{E7EBFF83-B2CC-4474-BCA1-6A2A843E3049}" srcOrd="0" destOrd="0" presId="urn:microsoft.com/office/officeart/2005/8/layout/list1"/>
    <dgm:cxn modelId="{47AF0BED-D404-40E0-8ED0-A7C49B3BBCE9}" type="presParOf" srcId="{E7EBFF83-B2CC-4474-BCA1-6A2A843E3049}" destId="{6FF738DD-129D-4B18-AC05-BB2FE5E8820B}" srcOrd="0" destOrd="0" presId="urn:microsoft.com/office/officeart/2005/8/layout/list1"/>
    <dgm:cxn modelId="{87F3D375-9B37-42EE-9EC1-80517ADB28BC}" type="presParOf" srcId="{E7EBFF83-B2CC-4474-BCA1-6A2A843E3049}" destId="{28BAAEC4-E46C-4AA4-9153-0429B7CEBCD4}" srcOrd="1" destOrd="0" presId="urn:microsoft.com/office/officeart/2005/8/layout/list1"/>
    <dgm:cxn modelId="{C1D09A8F-EE67-4605-B3F2-C8FD5E8ECFB1}" type="presParOf" srcId="{A2B1E7B6-025B-4111-A349-F3DC82504C1E}" destId="{67E2FC5A-3183-44B5-A06C-DE3182946409}" srcOrd="1" destOrd="0" presId="urn:microsoft.com/office/officeart/2005/8/layout/list1"/>
    <dgm:cxn modelId="{3992C5AD-8CFD-4BBD-ADB5-C404673E1E87}" type="presParOf" srcId="{A2B1E7B6-025B-4111-A349-F3DC82504C1E}" destId="{0765F222-2E3E-4340-9FDF-2C685AE7A6BC}" srcOrd="2" destOrd="0" presId="urn:microsoft.com/office/officeart/2005/8/layout/list1"/>
    <dgm:cxn modelId="{892CB936-B674-4F88-BA6B-683730299CBB}" type="presParOf" srcId="{A2B1E7B6-025B-4111-A349-F3DC82504C1E}" destId="{9C0332D6-D4AA-4AC6-ADA1-DC53244A6AF5}" srcOrd="3" destOrd="0" presId="urn:microsoft.com/office/officeart/2005/8/layout/list1"/>
    <dgm:cxn modelId="{09663769-0E7D-4D4F-9FF1-8A17003BF6F2}" type="presParOf" srcId="{A2B1E7B6-025B-4111-A349-F3DC82504C1E}" destId="{36CB1CF7-CBB0-4A01-994D-F788ADEB3760}" srcOrd="4" destOrd="0" presId="urn:microsoft.com/office/officeart/2005/8/layout/list1"/>
    <dgm:cxn modelId="{B154FC6E-2889-4242-9B61-0582DD2DB891}" type="presParOf" srcId="{36CB1CF7-CBB0-4A01-994D-F788ADEB3760}" destId="{CFB80487-41B0-46FC-B41D-A9A11B0C6108}" srcOrd="0" destOrd="0" presId="urn:microsoft.com/office/officeart/2005/8/layout/list1"/>
    <dgm:cxn modelId="{8665B928-1580-4018-89AA-9C472E558527}" type="presParOf" srcId="{36CB1CF7-CBB0-4A01-994D-F788ADEB3760}" destId="{9AACD406-4C49-4C31-B77B-24CFA14E9ACA}" srcOrd="1" destOrd="0" presId="urn:microsoft.com/office/officeart/2005/8/layout/list1"/>
    <dgm:cxn modelId="{8F8B43E7-3E26-43F7-B7BB-0DD5C7BB0543}" type="presParOf" srcId="{A2B1E7B6-025B-4111-A349-F3DC82504C1E}" destId="{F7F93679-E69E-40F1-BA6B-40664C893EF3}" srcOrd="5" destOrd="0" presId="urn:microsoft.com/office/officeart/2005/8/layout/list1"/>
    <dgm:cxn modelId="{7463E710-30B4-42F3-A607-85B6312D4AC5}" type="presParOf" srcId="{A2B1E7B6-025B-4111-A349-F3DC82504C1E}" destId="{29FC0571-E464-49BC-A9E2-DEC3F9536499}" srcOrd="6" destOrd="0" presId="urn:microsoft.com/office/officeart/2005/8/layout/list1"/>
    <dgm:cxn modelId="{651EABD2-7342-41EC-B2BF-32EB40B5B467}" type="presParOf" srcId="{A2B1E7B6-025B-4111-A349-F3DC82504C1E}" destId="{2A3D8A58-A24B-4452-BEE7-B9A8F2D387EE}" srcOrd="7" destOrd="0" presId="urn:microsoft.com/office/officeart/2005/8/layout/list1"/>
    <dgm:cxn modelId="{F02DD049-1F07-4C1D-B33B-729CB346BE85}" type="presParOf" srcId="{A2B1E7B6-025B-4111-A349-F3DC82504C1E}" destId="{AF3CA39D-9E49-4123-B8BE-93953231B052}" srcOrd="8" destOrd="0" presId="urn:microsoft.com/office/officeart/2005/8/layout/list1"/>
    <dgm:cxn modelId="{A04070F8-551C-48B9-BDE8-DC5F73DE4405}" type="presParOf" srcId="{AF3CA39D-9E49-4123-B8BE-93953231B052}" destId="{C271ED84-72F5-4476-AA4E-3CD13A4E04FF}" srcOrd="0" destOrd="0" presId="urn:microsoft.com/office/officeart/2005/8/layout/list1"/>
    <dgm:cxn modelId="{3B0CA457-08EF-4D65-9368-DC696E9FDDD1}" type="presParOf" srcId="{AF3CA39D-9E49-4123-B8BE-93953231B052}" destId="{1B1D52F3-2BA0-4B46-AC92-C2EE2F65E1B4}" srcOrd="1" destOrd="0" presId="urn:microsoft.com/office/officeart/2005/8/layout/list1"/>
    <dgm:cxn modelId="{74CC360A-0DF8-444A-B060-45B4EC620779}" type="presParOf" srcId="{A2B1E7B6-025B-4111-A349-F3DC82504C1E}" destId="{B3A723B4-391F-4BA1-8902-F0DF3909DDCD}" srcOrd="9" destOrd="0" presId="urn:microsoft.com/office/officeart/2005/8/layout/list1"/>
    <dgm:cxn modelId="{EA890BEC-B121-4E0A-BB25-4095C334E477}" type="presParOf" srcId="{A2B1E7B6-025B-4111-A349-F3DC82504C1E}" destId="{BE796D12-4358-4556-B423-63BD9C4F68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DB3EBE-A4B7-4A75-BB99-8538B6E7CE0A}">
      <dsp:nvSpPr>
        <dsp:cNvPr id="0" name=""/>
        <dsp:cNvSpPr/>
      </dsp:nvSpPr>
      <dsp:spPr>
        <a:xfrm rot="5400000">
          <a:off x="-272411" y="244189"/>
          <a:ext cx="1601761" cy="1121232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ระยะที่ </a:t>
          </a:r>
          <a:r>
            <a:rPr lang="en-US" sz="2600" kern="1200" dirty="0" smtClean="0"/>
            <a:t>1</a:t>
          </a:r>
          <a:endParaRPr lang="th-TH" sz="2600" kern="1200" dirty="0"/>
        </a:p>
      </dsp:txBody>
      <dsp:txXfrm rot="5400000">
        <a:off x="-272411" y="244189"/>
        <a:ext cx="1601761" cy="1121232"/>
      </dsp:txXfrm>
    </dsp:sp>
    <dsp:sp modelId="{2944B18D-1834-40CD-B567-A96C7FA4B995}">
      <dsp:nvSpPr>
        <dsp:cNvPr id="0" name=""/>
        <dsp:cNvSpPr/>
      </dsp:nvSpPr>
      <dsp:spPr>
        <a:xfrm rot="5400000">
          <a:off x="4261540" y="-3168529"/>
          <a:ext cx="1041144" cy="7386055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กำหนดตำแหน่งเพื่อรองรับการบรรจุกลุ่มบุคลากรที่ให้บริการ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COVID 19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โดยตรง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ภายในเดือน พฤษภาคม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2563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4261540" y="-3168529"/>
        <a:ext cx="1041144" cy="7386055"/>
      </dsp:txXfrm>
    </dsp:sp>
    <dsp:sp modelId="{C0F394BF-06B1-40C3-988B-C851885E2144}">
      <dsp:nvSpPr>
        <dsp:cNvPr id="0" name=""/>
        <dsp:cNvSpPr/>
      </dsp:nvSpPr>
      <dsp:spPr>
        <a:xfrm rot="5400000">
          <a:off x="-272411" y="1652061"/>
          <a:ext cx="1601761" cy="112123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ระยะที่ </a:t>
          </a:r>
          <a:r>
            <a:rPr lang="en-US" sz="2600" kern="1200" dirty="0" smtClean="0"/>
            <a:t>2</a:t>
          </a:r>
          <a:endParaRPr lang="th-TH" sz="2600" kern="1200" dirty="0"/>
        </a:p>
      </dsp:txBody>
      <dsp:txXfrm rot="5400000">
        <a:off x="-272411" y="1652061"/>
        <a:ext cx="1601761" cy="1121232"/>
      </dsp:txXfrm>
    </dsp:sp>
    <dsp:sp modelId="{BCD1464C-3561-4197-8B09-D9FEF047EBB4}">
      <dsp:nvSpPr>
        <dsp:cNvPr id="0" name=""/>
        <dsp:cNvSpPr/>
      </dsp:nvSpPr>
      <dsp:spPr>
        <a:xfrm rot="5400000">
          <a:off x="4261540" y="-1824953"/>
          <a:ext cx="1041144" cy="7514646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กำหนดตำแหน่งเพื่อรองรับการบรรจุกลุ่มบุคลากรที่สนับสนุนการให้บริการ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COVID 19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ตั้งแต่เดือน สิงหาคม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2563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เป็นต้นไป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 rot="5400000">
        <a:off x="4261540" y="-1824953"/>
        <a:ext cx="1041144" cy="7514646"/>
      </dsp:txXfrm>
    </dsp:sp>
    <dsp:sp modelId="{E273DF46-0760-4DDD-80A3-DF2D2D91C251}">
      <dsp:nvSpPr>
        <dsp:cNvPr id="0" name=""/>
        <dsp:cNvSpPr/>
      </dsp:nvSpPr>
      <dsp:spPr>
        <a:xfrm rot="5400000">
          <a:off x="-272411" y="3059932"/>
          <a:ext cx="1601761" cy="1121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ระยะที่ </a:t>
          </a:r>
          <a:r>
            <a:rPr lang="en-US" sz="2600" kern="1200" dirty="0" smtClean="0"/>
            <a:t>3</a:t>
          </a:r>
          <a:endParaRPr lang="th-TH" sz="2600" kern="1200" dirty="0"/>
        </a:p>
      </dsp:txBody>
      <dsp:txXfrm rot="5400000">
        <a:off x="-272411" y="3059932"/>
        <a:ext cx="1601761" cy="1121232"/>
      </dsp:txXfrm>
    </dsp:sp>
    <dsp:sp modelId="{D597262E-965D-464F-BA96-0D81D5D547AB}">
      <dsp:nvSpPr>
        <dsp:cNvPr id="0" name=""/>
        <dsp:cNvSpPr/>
      </dsp:nvSpPr>
      <dsp:spPr>
        <a:xfrm rot="5400000">
          <a:off x="4261540" y="-352787"/>
          <a:ext cx="1041144" cy="7386055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กำหนดตำแหน่งเพื่อรองรับการบรรจุกลุ่มบุคลากรที่ให้บริการหรือสนับสนุนการให้บริการ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COVID 19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ใน รพ.สต.</a:t>
          </a:r>
          <a:r>
            <a:rPr lang="en-US" sz="24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 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ตั้งแต่เดือน  พฤศจิกายน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2563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</a:t>
          </a:r>
          <a:endParaRPr lang="th-TH" sz="2400" b="1" kern="1200" dirty="0">
            <a:solidFill>
              <a:srgbClr val="FF0000"/>
            </a:solidFill>
            <a:latin typeface="TH SarabunPSK" pitchFamily="34" charset="-34"/>
            <a:cs typeface="TH SarabunPSK" pitchFamily="34" charset="-34"/>
          </a:endParaRPr>
        </a:p>
      </dsp:txBody>
      <dsp:txXfrm rot="5400000">
        <a:off x="4261540" y="-352787"/>
        <a:ext cx="1041144" cy="73860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65F222-2E3E-4340-9FDF-2C685AE7A6BC}">
      <dsp:nvSpPr>
        <dsp:cNvPr id="0" name=""/>
        <dsp:cNvSpPr/>
      </dsp:nvSpPr>
      <dsp:spPr>
        <a:xfrm>
          <a:off x="0" y="80811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AAEC4-E46C-4AA4-9153-0429B7CEBCD4}">
      <dsp:nvSpPr>
        <dsp:cNvPr id="0" name=""/>
        <dsp:cNvSpPr/>
      </dsp:nvSpPr>
      <dsp:spPr>
        <a:xfrm>
          <a:off x="411480" y="60048"/>
          <a:ext cx="7180219" cy="110230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err="1" smtClean="0">
              <a:latin typeface="TH SarabunPSK" pitchFamily="34" charset="-34"/>
              <a:cs typeface="TH SarabunPSK" pitchFamily="34" charset="-34"/>
            </a:rPr>
            <a:t>สป.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ใช้ข้อมูล จากระบบ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HROPS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(</a:t>
          </a:r>
          <a:r>
            <a:rPr lang="th-TH" sz="2400" kern="1200" dirty="0" err="1" smtClean="0">
              <a:latin typeface="TH SarabunPSK" pitchFamily="34" charset="-34"/>
              <a:cs typeface="TH SarabunPSK" pitchFamily="34" charset="-34"/>
            </a:rPr>
            <a:t>พรก.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400" kern="1200" dirty="0" err="1" smtClean="0">
              <a:latin typeface="TH SarabunPSK" pitchFamily="34" charset="-34"/>
              <a:cs typeface="TH SarabunPSK" pitchFamily="34" charset="-34"/>
            </a:rPr>
            <a:t>พกส.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400" kern="1200" dirty="0" err="1" smtClean="0">
              <a:latin typeface="TH SarabunPSK" pitchFamily="34" charset="-34"/>
              <a:cs typeface="TH SarabunPSK" pitchFamily="34" charset="-34"/>
            </a:rPr>
            <a:t>ลจ.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ชั่วคราว ณ 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15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kern="1200" dirty="0" err="1" smtClean="0">
              <a:latin typeface="TH SarabunPSK" pitchFamily="34" charset="-34"/>
              <a:cs typeface="TH SarabunPSK" pitchFamily="34" charset="-34"/>
            </a:rPr>
            <a:t>มีค.</a:t>
          </a:r>
          <a:r>
            <a:rPr lang="en-US" sz="2400" kern="1200" dirty="0" smtClean="0">
              <a:latin typeface="TH SarabunPSK" pitchFamily="34" charset="-34"/>
              <a:cs typeface="TH SarabunPSK" pitchFamily="34" charset="-34"/>
            </a:rPr>
            <a:t>63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)   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411480" y="60048"/>
        <a:ext cx="7180219" cy="1102302"/>
      </dsp:txXfrm>
    </dsp:sp>
    <dsp:sp modelId="{29FC0571-E464-49BC-A9E2-DEC3F9536499}">
      <dsp:nvSpPr>
        <dsp:cNvPr id="0" name=""/>
        <dsp:cNvSpPr/>
      </dsp:nvSpPr>
      <dsp:spPr>
        <a:xfrm>
          <a:off x="0" y="2269390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211518"/>
              <a:satOff val="-11993"/>
              <a:lumOff val="46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CD406-4C49-4C31-B77B-24CFA14E9ACA}">
      <dsp:nvSpPr>
        <dsp:cNvPr id="0" name=""/>
        <dsp:cNvSpPr/>
      </dsp:nvSpPr>
      <dsp:spPr>
        <a:xfrm>
          <a:off x="411480" y="1542510"/>
          <a:ext cx="7118521" cy="108111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solidFill>
            <a:srgbClr val="92D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จัดส่งข้อมูลให้จังหวัดตรวจสอบ  และจัดส่งหลักฐานให้ </a:t>
          </a:r>
          <a:r>
            <a:rPr lang="th-TH" sz="2400" kern="1200" dirty="0" err="1" smtClean="0">
              <a:latin typeface="TH SarabunPSK" pitchFamily="34" charset="-34"/>
              <a:cs typeface="TH SarabunPSK" pitchFamily="34" charset="-34"/>
            </a:rPr>
            <a:t>สป.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เพื่อตรวจสอบคุณสมบัติ (บัตรประชาชน วุฒิการศึกษา  ใบประกอบวิชาชีพ  หลักฐานการจ้างงาน)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411480" y="1542510"/>
        <a:ext cx="7118521" cy="1081119"/>
      </dsp:txXfrm>
    </dsp:sp>
    <dsp:sp modelId="{BE796D12-4358-4556-B423-63BD9C4F68D5}">
      <dsp:nvSpPr>
        <dsp:cNvPr id="0" name=""/>
        <dsp:cNvSpPr/>
      </dsp:nvSpPr>
      <dsp:spPr>
        <a:xfrm>
          <a:off x="0" y="3861114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D52F3-2BA0-4B46-AC92-C2EE2F65E1B4}">
      <dsp:nvSpPr>
        <dsp:cNvPr id="0" name=""/>
        <dsp:cNvSpPr/>
      </dsp:nvSpPr>
      <dsp:spPr>
        <a:xfrm>
          <a:off x="411480" y="3003790"/>
          <a:ext cx="7097840" cy="1211564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คืนข้อมูลการบรรจุ</a:t>
          </a: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รอบแรก </a:t>
          </a:r>
          <a:r>
            <a:rPr lang="th-TH" sz="2400" kern="1200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rPr>
            <a:t>ผ่านผู้บริหาร </a:t>
          </a:r>
          <a:r>
            <a:rPr lang="th-TH" sz="2400" kern="1200" dirty="0" smtClean="0">
              <a:latin typeface="TH SarabunPSK" pitchFamily="34" charset="-34"/>
              <a:cs typeface="TH SarabunPSK" pitchFamily="34" charset="-34"/>
            </a:rPr>
            <a:t>เพื่อดำเนินการตามขั้นตอนที่แจ้ง</a:t>
          </a:r>
          <a:endParaRPr lang="th-TH" sz="24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411480" y="3003790"/>
        <a:ext cx="7097840" cy="1211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271C9-DBC3-421C-802F-4A176FFC8EE7}" type="datetimeFigureOut">
              <a:rPr lang="th-TH" smtClean="0"/>
              <a:t>26/06/63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76518-2F63-4A38-A912-B51397DFA98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25EF1-9D4E-4FE6-B761-4CB224B89CD6}" type="datetimeFigureOut">
              <a:rPr lang="th-TH" smtClean="0"/>
              <a:pPr/>
              <a:t>26/06/63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4CB8-7941-4A8D-B49F-0D698817720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798" t="27428" r="22519" b="37760"/>
          <a:stretch>
            <a:fillRect/>
          </a:stretch>
        </p:blipFill>
        <p:spPr bwMode="auto">
          <a:xfrm>
            <a:off x="827584" y="2132856"/>
            <a:ext cx="77048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ครม.อนุมัติ </a:t>
            </a:r>
            <a:r>
              <a:rPr lang="en-US" dirty="0" smtClean="0"/>
              <a:t>38,105 </a:t>
            </a:r>
            <a:r>
              <a:rPr lang="th-TH" dirty="0" smtClean="0"/>
              <a:t>อัตรา</a:t>
            </a:r>
            <a:endParaRPr lang="th-TH" dirty="0"/>
          </a:p>
        </p:txBody>
      </p:sp>
      <p:pic>
        <p:nvPicPr>
          <p:cNvPr id="4" name="ตัวยึดเนื้อหา 3"/>
          <p:cNvPicPr>
            <a:picLocks noGrp="1"/>
          </p:cNvPicPr>
          <p:nvPr>
            <p:ph idx="1"/>
          </p:nvPr>
        </p:nvPicPr>
        <p:blipFill>
          <a:blip r:embed="rId2" cstate="print"/>
          <a:srcRect l="11173" t="14834" r="10962" b="8025"/>
          <a:stretch>
            <a:fillRect/>
          </a:stretch>
        </p:blipFill>
        <p:spPr bwMode="auto">
          <a:xfrm>
            <a:off x="509180" y="1484784"/>
            <a:ext cx="816727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457200" y="1700808"/>
          <a:ext cx="8507288" cy="442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3888432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ขั้นตอนดำเนินการ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408" t="23477" r="22663" b="19362"/>
          <a:stretch>
            <a:fillRect/>
          </a:stretch>
        </p:blipFill>
        <p:spPr bwMode="auto">
          <a:xfrm>
            <a:off x="-180528" y="0"/>
            <a:ext cx="914501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539" t="18000" r="25120" b="11863"/>
          <a:stretch>
            <a:fillRect/>
          </a:stretch>
        </p:blipFill>
        <p:spPr bwMode="auto">
          <a:xfrm>
            <a:off x="539552" y="764704"/>
            <a:ext cx="792088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16824" cy="72008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ผลการดำเนินการ รอบที่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1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80920" cy="4236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86839"/>
                <a:gridCol w="1361335"/>
                <a:gridCol w="1124434"/>
                <a:gridCol w="1182806"/>
                <a:gridCol w="16255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ตำแหน่ง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  (ราย)</a:t>
                      </a:r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ผลการคัดเลือก</a:t>
                      </a:r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 หมายเหตุ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ผ่าน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/>
                        <a:t>ไม่ผ่าน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พยาบาลวิชาชีพปฏิบัติการ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21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นักวิชาการสาธารณสุขปฏิบัติการ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14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จพ.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เภสัชกรรมปฏิบัติงาน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  บรรจุ</a:t>
                      </a:r>
                      <a:r>
                        <a:rPr lang="th-TH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29 </a:t>
                      </a:r>
                      <a:r>
                        <a:rPr lang="th-TH" sz="24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มิย.</a:t>
                      </a:r>
                      <a:r>
                        <a:rPr lang="en-US" sz="24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63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นักเทคนิคการแพทย์ปฏิบัติการ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จพ.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เภสัชกรรมปฏิบัติงาน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จพ.</a:t>
                      </a:r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สาธารณสุขชุมชน</a:t>
                      </a:r>
                      <a:r>
                        <a:rPr lang="th-TH" sz="24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ปฎิบัติงาน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H SarabunPSK" pitchFamily="34" charset="-34"/>
                          <a:cs typeface="TH SarabunPSK" pitchFamily="34" charset="-34"/>
                        </a:rPr>
                        <a:t>0</a:t>
                      </a:r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วงเล็บปีกกาขวา 6"/>
          <p:cNvSpPr/>
          <p:nvPr/>
        </p:nvSpPr>
        <p:spPr>
          <a:xfrm>
            <a:off x="7236296" y="1772816"/>
            <a:ext cx="216024" cy="3744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ยึดเนื้อหา 5" descr="25693_thaihealth_jlnpqstuwx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132856"/>
            <a:ext cx="5472608" cy="3252589"/>
          </a:xfrm>
        </p:spPr>
      </p:pic>
      <p:sp>
        <p:nvSpPr>
          <p:cNvPr id="5" name="สี่เหลี่ยมผืนผ้า 4"/>
          <p:cNvSpPr/>
          <p:nvPr/>
        </p:nvSpPr>
        <p:spPr>
          <a:xfrm rot="540000">
            <a:off x="3756379" y="1636795"/>
            <a:ext cx="3857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เสมอภาค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205</Words>
  <Application>Microsoft Office PowerPoint</Application>
  <PresentationFormat>นำเสนอทางหน้าจอ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ภาพนิ่ง 1</vt:lpstr>
      <vt:lpstr>ครม.อนุมัติ 38,105 อัตรา</vt:lpstr>
      <vt:lpstr>ภาพนิ่ง 3</vt:lpstr>
      <vt:lpstr>ขั้นตอนดำเนินการ</vt:lpstr>
      <vt:lpstr>ภาพนิ่ง 5</vt:lpstr>
      <vt:lpstr>ภาพนิ่ง 6</vt:lpstr>
      <vt:lpstr>ผลการดำเนินการ รอบที่ 1</vt:lpstr>
      <vt:lpstr>ภาพนิ่ง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ops</dc:creator>
  <cp:lastModifiedBy>ops</cp:lastModifiedBy>
  <cp:revision>21</cp:revision>
  <dcterms:created xsi:type="dcterms:W3CDTF">2020-06-22T12:10:14Z</dcterms:created>
  <dcterms:modified xsi:type="dcterms:W3CDTF">2020-06-26T03:55:50Z</dcterms:modified>
</cp:coreProperties>
</file>