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C9853-360A-474E-8352-ECFFEFE8556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8318E-0232-4F07-A2D9-841398B3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9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8318E-0232-4F07-A2D9-841398B37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FF29-D3CC-45F4-B039-AF2957FB3EBF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3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6CF1-96DF-47BD-9C5D-0DD117DEDB5D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7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D38-1875-4062-9012-79E2A98BC70D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2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4A76-C9AF-4BC4-8916-E792D59C8FD5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04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0CA8-6060-466D-8C67-A036BD3EB941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43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424-72E1-4D85-98A2-F77900BE9104}" type="datetime1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766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1C-2660-4698-B0D6-8568B5986FDE}" type="datetime1">
              <a:rPr lang="th-TH" smtClean="0"/>
              <a:t>06/12/63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06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308-03BA-4F4C-9265-9F4BC6D58D4F}" type="datetime1">
              <a:rPr lang="th-TH" smtClean="0"/>
              <a:t>06/12/63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0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A8285-D379-4202-AEAF-5026C36C6C51}" type="datetime1">
              <a:rPr lang="th-TH" smtClean="0"/>
              <a:t>06/12/63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79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E86-A9E0-45F6-94CA-CFFCD95148D2}" type="datetime1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4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0176-6AD6-4642-BD9F-C74E1E43A9B7}" type="datetime1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41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6214-DBA7-46DF-8C64-BDD14CF4CC9C}" type="datetime1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06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r>
              <a:rPr lang="th-TH" dirty="0" smtClean="0"/>
              <a:t>ติดตามการเสนอโครงการของทุกกลุ่มงาน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07704" y="4596396"/>
            <a:ext cx="6400800" cy="1752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ธันวาคม 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F1C5-D8C0-425E-A0F7-D7DA15BF0AFB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704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งานทัน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ตฯ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48,000-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91110"/>
              </p:ext>
            </p:extLst>
          </p:nvPr>
        </p:nvGraphicFramePr>
        <p:xfrm>
          <a:off x="475351" y="1628800"/>
          <a:ext cx="8211448" cy="3119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โครงการพัฒนาศักยภาพเจ้าหน้าที่และจิตอาสาในการค้นหาผู้ป่วยโรคเรื้อนในชุมชนจังหวัดพังงา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P1602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โครงการพัฒนาคุณภาพการบริการพยาบาลและเครือข่าย จังหวัดพังงา ปี2564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7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อวล.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51305"/>
              </p:ext>
            </p:extLst>
          </p:nvPr>
        </p:nvGraphicFramePr>
        <p:xfrm>
          <a:off x="475351" y="1628800"/>
          <a:ext cx="8211448" cy="3312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46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งานแพทย์แผนไทยฯ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35,000-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69140"/>
              </p:ext>
            </p:extLst>
          </p:nvPr>
        </p:nvGraphicFramePr>
        <p:xfrm>
          <a:off x="475351" y="1628800"/>
          <a:ext cx="8211448" cy="3312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งานบริหารทรัพยากรบุคคล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75510"/>
              </p:ext>
            </p:extLst>
          </p:nvPr>
        </p:nvGraphicFramePr>
        <p:xfrm>
          <a:off x="475351" y="1628800"/>
          <a:ext cx="8211448" cy="3654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โครงการเพิ่มประสิทธิภาพการบริหารจัดการกำลังคนด้านสาธารณสุข 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39,450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P3201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24-ต.ค.-63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39,450</a:t>
                      </a:r>
                    </a:p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5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งานนิติหาร 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17,600-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317124"/>
              </p:ext>
            </p:extLst>
          </p:nvPr>
        </p:nvGraphicFramePr>
        <p:xfrm>
          <a:off x="475351" y="1628800"/>
          <a:ext cx="8211448" cy="4205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อบรมเชิงปฏิบัติการการประเมินคุณธรรมและความโปร่งใสในการดำเนินงานของหน่วยงานในสังกัดสำนักงานสาธารณสุขจังหวัดพังงา ประจำปีงบประมาณ พ.ศ.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17,600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17,600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09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กลุ่มงานพัฒนายุทธศาสตร์ฯ 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322,000-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5661"/>
              </p:ext>
            </p:extLst>
          </p:nvPr>
        </p:nvGraphicFramePr>
        <p:xfrm>
          <a:off x="475351" y="1628800"/>
          <a:ext cx="8211448" cy="3842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 </a:t>
                      </a:r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Digital Transformation </a:t>
                      </a:r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จังหวัดพังงา ปี 2564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โครงการบริหาร</a:t>
                      </a:r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จัดการและประเมินผลงานด้านสาธารณสุข  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u="none" strike="noStrike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กวป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ประจำปี</a:t>
                      </a:r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  ๒๕๖๔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22,000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P4401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27-ต.ค.-63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โครงการติดตามประเมินผลและนิเทศงานสาธารณสุข จังหวัดพังงา ปีงบประมาณ 2564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250,000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P4302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2-ธ.ค.-63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272,000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8" name="ตัวแทนหมายเลขสไลด์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z="2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fld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70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งานบริหารฯ งบ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52,500-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016243"/>
              </p:ext>
            </p:extLst>
          </p:nvPr>
        </p:nvGraphicFramePr>
        <p:xfrm>
          <a:off x="475351" y="1628800"/>
          <a:ext cx="8211448" cy="3654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โครงการพัฒนาศักยภาพบุคลากร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พัสดุ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52,500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4-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ธ.ค.</a:t>
                      </a:r>
                      <a:r>
                        <a:rPr lang="en-US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-63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52,500</a:t>
                      </a:r>
                      <a:endParaRPr lang="en-US" sz="2400" b="0" i="0" u="none" strike="noStrike" dirty="0" smtClean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fontAlgn="t"/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คบส.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19,950-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7737"/>
              </p:ext>
            </p:extLst>
          </p:nvPr>
        </p:nvGraphicFramePr>
        <p:xfrm>
          <a:off x="539553" y="1628800"/>
          <a:ext cx="8280919" cy="3473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752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62128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9074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1007369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73221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73221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โครงการการใช้กัญชาทางการแพทย์ จังหวัดพังงา ประจำปี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P2301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30-พ.ย.-63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โครงการประชุมคณะกรรมการพัฒนางานเภสัชกรรมจังหวัดพังงา ประจำปี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P4402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11,500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99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8471" y="120738"/>
            <a:ext cx="8229600" cy="1143000"/>
          </a:xfrm>
        </p:spPr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พค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158,900-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04065"/>
              </p:ext>
            </p:extLst>
          </p:nvPr>
        </p:nvGraphicFramePr>
        <p:xfrm>
          <a:off x="448471" y="971521"/>
          <a:ext cx="8444010" cy="5257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853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6926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57568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1027209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92389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92389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7080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900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โครงการพัฒนากำลังคนด้านสุขภาพ (อสม.) จังหวัดพังงา 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58,390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30-พ.ย.-63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552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โครงการขับเคลื่อนระบบบริการสุขภาพ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2-ธ.ค.-63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578505"/>
                  </a:ext>
                </a:extLst>
              </a:tr>
              <a:tr h="5900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โครงการพัฒนาคุณภาพสถานพยาบาลและเครือข่ายบริการ จังหวัดพังงา ปี 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2-ธ.ค.-63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61776"/>
                  </a:ext>
                </a:extLst>
              </a:tr>
              <a:tr h="5900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โครงการพัฒนาองค์ความรู้มาตรฐานสุขศึกษาระดับอำเภอ / ระดับจังหวัด   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16,975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2-ธ.ค.-63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649994"/>
                  </a:ext>
                </a:extLst>
              </a:tr>
              <a:tr h="8850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โครงการพัฒนาคุณภาพระบบบริหารจัดการภาครัฐ สังกัดสำนักงานสาธารณสุขจังหวัดพังงา  ตามเกณฑ์คุณภาพ 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PMQA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3,600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P4301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6970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โครงการพัฒนาคุณภาพผลงานวิชาการและนวัตกรรมสุขภาพ จังหวัดพังงา ปีงบประมาณ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60,950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P3203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3312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159,165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19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งานส่งเสริมฯ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21768"/>
              </p:ext>
            </p:extLst>
          </p:nvPr>
        </p:nvGraphicFramePr>
        <p:xfrm>
          <a:off x="441249" y="1124744"/>
          <a:ext cx="8211448" cy="5406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โครงการพัฒนาระบบมาตรฐานงานอนามัยแม่และเด็ก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16-ต.ค.-63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โครงการส่งเสริมการเจริญเติบโตและพัฒนาการด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็ก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ปฐมวัยอย่างมีคุณภาพ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16-ต.ค.-63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469010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โครงการโรงเรียนรอบรู้ด้านสุขภาพ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56150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โครงการส่งเสริม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บริการสุขภาพและพัฒนาภาคีเครือข่ายอนามัยการเจริญพันธ์วัยรุ่น(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YFHS)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และอำเภออนามัยการเจริญพันธ์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13,200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11-พ.ย.-63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0472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โครงการส่งเสริมสุขภาพประชาชนวัยทำงาน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24,150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11-พ.ย.-63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โครงการผู้สูงอายุสุขใจ สูงวัยอย่างมีคุณค่าจังหวัดพังงาปี 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17,750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P1506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10-พ.ย.-63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70,100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94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งานควบคุมโรคติดต่อ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11557"/>
              </p:ext>
            </p:extLst>
          </p:nvPr>
        </p:nvGraphicFramePr>
        <p:xfrm>
          <a:off x="475351" y="1628800"/>
          <a:ext cx="8211448" cy="3312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5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งานควบคุมโรคไม่ติดต่อ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53881"/>
              </p:ext>
            </p:extLst>
          </p:nvPr>
        </p:nvGraphicFramePr>
        <p:xfrm>
          <a:off x="475351" y="1628800"/>
          <a:ext cx="8211448" cy="4216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ศักยภาพใน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รูปแบบบริการป้องกัน ควบคุมโรคเบาหวาน ความดันโลหิตสูงสู่การพัฒนาคุณภาพชีวิตวัยทำงาน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44,025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P1101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24-พ.ย.-63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โครงการการบริบาลฟื้นสภาพระยะกลาง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19,675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2-ธ.ค.-63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โครงการพัฒนาระบบบริการโรคหลอดเลือดสมองและหลอดเลือดหัวใจ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P2103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ธ.ค.693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69,950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0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งานประกันฯ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56,000-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10265"/>
              </p:ext>
            </p:extLst>
          </p:nvPr>
        </p:nvGraphicFramePr>
        <p:xfrm>
          <a:off x="475351" y="1628800"/>
          <a:ext cx="8211448" cy="4020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319">
                  <a:extLst>
                    <a:ext uri="{9D8B030D-6E8A-4147-A177-3AD203B41FA5}">
                      <a16:colId xmlns:a16="http://schemas.microsoft.com/office/drawing/2014/main" val="1318512876"/>
                    </a:ext>
                  </a:extLst>
                </a:gridCol>
                <a:gridCol w="3590902">
                  <a:extLst>
                    <a:ext uri="{9D8B030D-6E8A-4147-A177-3AD203B41FA5}">
                      <a16:colId xmlns:a16="http://schemas.microsoft.com/office/drawing/2014/main" val="123708023"/>
                    </a:ext>
                  </a:extLst>
                </a:gridCol>
                <a:gridCol w="931195">
                  <a:extLst>
                    <a:ext uri="{9D8B030D-6E8A-4147-A177-3AD203B41FA5}">
                      <a16:colId xmlns:a16="http://schemas.microsoft.com/office/drawing/2014/main" val="1651709108"/>
                    </a:ext>
                  </a:extLst>
                </a:gridCol>
                <a:gridCol w="998918">
                  <a:extLst>
                    <a:ext uri="{9D8B030D-6E8A-4147-A177-3AD203B41FA5}">
                      <a16:colId xmlns:a16="http://schemas.microsoft.com/office/drawing/2014/main" val="727904308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3946502336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200078898"/>
                    </a:ext>
                  </a:extLst>
                </a:gridCol>
              </a:tblGrid>
              <a:tr h="5901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</a:t>
                      </a:r>
                      <a:r>
                        <a:rPr lang="th-TH" sz="2400" b="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ดับที่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กรม/กอง</a:t>
                      </a:r>
                      <a:endParaRPr lang="th-TH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รหัสโครงการ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83953"/>
                  </a:ext>
                </a:extLst>
              </a:tr>
              <a:tr h="570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โครงการพัฒนาระบบบริการจัดการเพื่อสนับสนุน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บริการด้านการเงินการคลังปี2564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56,000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P4201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14-ต.ค.-63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72106"/>
                  </a:ext>
                </a:extLst>
              </a:tr>
              <a:tr h="739633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9294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11123"/>
                  </a:ext>
                </a:extLst>
              </a:tr>
              <a:tr h="550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400" b="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56,000</a:t>
                      </a:r>
                    </a:p>
                    <a:p>
                      <a:pPr algn="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94014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43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734</Words>
  <Application>Microsoft Office PowerPoint</Application>
  <PresentationFormat>นำเสนอทางหน้าจอ (4:3)</PresentationFormat>
  <Paragraphs>277</Paragraphs>
  <Slides>14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0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ติดตามการเสนอโครงการของทุกกลุ่มงาน</vt:lpstr>
      <vt:lpstr>กลุ่มงานพัฒนายุทธศาสตร์ฯ งบ 322,000-</vt:lpstr>
      <vt:lpstr>กลุ่มงานบริหารฯ งบ 52,500-</vt:lpstr>
      <vt:lpstr>กลุ่มงาน คบส. งบ 19,950-</vt:lpstr>
      <vt:lpstr>กลุ่มงาน พคบ. งบ 158,900-</vt:lpstr>
      <vt:lpstr>กลุ่มงานส่งเสริมฯ งบ 70,000-</vt:lpstr>
      <vt:lpstr>กลุ่มงานควบคุมโรคติดต่อ งบ 70,000-</vt:lpstr>
      <vt:lpstr>กลุ่มงานควบคุมโรคไม่ติดต่อ งบ 70,000-</vt:lpstr>
      <vt:lpstr>กลุ่มงานประกันฯ งบ 56,000-</vt:lpstr>
      <vt:lpstr>กลุ่มงานทันตฯ งบ 48,000-</vt:lpstr>
      <vt:lpstr>กลุ่มงาน อวล. 70,000-</vt:lpstr>
      <vt:lpstr>กลุ่มงานแพทย์แผนไทยฯ งบ 35,000-</vt:lpstr>
      <vt:lpstr>กลุ่มงานบริหารทรัพยากรบุคคล งบ 70,000-</vt:lpstr>
      <vt:lpstr>กลุ่มงานนิติหาร งบ 17,600-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plan</dc:creator>
  <cp:lastModifiedBy>User</cp:lastModifiedBy>
  <cp:revision>19</cp:revision>
  <dcterms:created xsi:type="dcterms:W3CDTF">2020-12-02T04:08:16Z</dcterms:created>
  <dcterms:modified xsi:type="dcterms:W3CDTF">2020-12-06T12:32:18Z</dcterms:modified>
</cp:coreProperties>
</file>