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63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75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2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04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43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766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106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60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79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48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41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06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58069"/>
              </p:ext>
            </p:extLst>
          </p:nvPr>
        </p:nvGraphicFramePr>
        <p:xfrm>
          <a:off x="251520" y="1340768"/>
          <a:ext cx="8640958" cy="5256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1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56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โครงการ/กิจกรรม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งบประมาณ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Time line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ม.ค.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ก.พ.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มี.ค.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เม.ย.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พ.ค.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มิ.ย.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</a:t>
                      </a: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…………….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1.กิจกรรม.................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2.กิจกรรม..................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</a:t>
                      </a: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…………….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1.กิจกรรม.................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2.กิจกรรม..................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40324"/>
            <a:ext cx="864096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กลุ่มงานส่งเสริมฯ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ได้รับจัดสรร งบดำเนินงาน </a:t>
            </a:r>
            <a:r>
              <a:rPr kumimoji="0" lang="th-TH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สสจ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. 70,000 บาท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          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งบกรม/กอง............................บาท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240324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ดำเนินการแล้วเสร็จ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ยังไม่แล้วเสร็จ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139952" y="404664"/>
            <a:ext cx="360040" cy="1896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B05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139952" y="719117"/>
            <a:ext cx="360040" cy="1896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นำเสนอทางหน้าจอ (4:3)</PresentationFormat>
  <Paragraphs>106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plan</dc:creator>
  <cp:lastModifiedBy>User</cp:lastModifiedBy>
  <cp:revision>1</cp:revision>
  <dcterms:created xsi:type="dcterms:W3CDTF">2020-12-02T04:08:16Z</dcterms:created>
  <dcterms:modified xsi:type="dcterms:W3CDTF">2020-12-06T12:35:13Z</dcterms:modified>
</cp:coreProperties>
</file>