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CEE-0D8F-4A37-A92F-22497ACF1F4F}" type="datetimeFigureOut">
              <a:rPr lang="th-TH" smtClean="0"/>
              <a:t>30/11/63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50C-B568-4733-847E-823CF4F631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154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CEE-0D8F-4A37-A92F-22497ACF1F4F}" type="datetimeFigureOut">
              <a:rPr lang="th-TH" smtClean="0"/>
              <a:t>30/11/63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50C-B568-4733-847E-823CF4F631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719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CEE-0D8F-4A37-A92F-22497ACF1F4F}" type="datetimeFigureOut">
              <a:rPr lang="th-TH" smtClean="0"/>
              <a:t>30/11/63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50C-B568-4733-847E-823CF4F631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909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CEE-0D8F-4A37-A92F-22497ACF1F4F}" type="datetimeFigureOut">
              <a:rPr lang="th-TH" smtClean="0"/>
              <a:t>30/11/63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50C-B568-4733-847E-823CF4F631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899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CEE-0D8F-4A37-A92F-22497ACF1F4F}" type="datetimeFigureOut">
              <a:rPr lang="th-TH" smtClean="0"/>
              <a:t>30/11/63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50C-B568-4733-847E-823CF4F631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908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CEE-0D8F-4A37-A92F-22497ACF1F4F}" type="datetimeFigureOut">
              <a:rPr lang="th-TH" smtClean="0"/>
              <a:t>30/11/63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50C-B568-4733-847E-823CF4F631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849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CEE-0D8F-4A37-A92F-22497ACF1F4F}" type="datetimeFigureOut">
              <a:rPr lang="th-TH" smtClean="0"/>
              <a:t>30/11/63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50C-B568-4733-847E-823CF4F631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72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CEE-0D8F-4A37-A92F-22497ACF1F4F}" type="datetimeFigureOut">
              <a:rPr lang="th-TH" smtClean="0"/>
              <a:t>30/11/63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50C-B568-4733-847E-823CF4F631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050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CEE-0D8F-4A37-A92F-22497ACF1F4F}" type="datetimeFigureOut">
              <a:rPr lang="th-TH" smtClean="0"/>
              <a:t>30/11/63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50C-B568-4733-847E-823CF4F631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168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CEE-0D8F-4A37-A92F-22497ACF1F4F}" type="datetimeFigureOut">
              <a:rPr lang="th-TH" smtClean="0"/>
              <a:t>30/11/63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50C-B568-4733-847E-823CF4F631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23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CEE-0D8F-4A37-A92F-22497ACF1F4F}" type="datetimeFigureOut">
              <a:rPr lang="th-TH" smtClean="0"/>
              <a:t>30/11/63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50C-B568-4733-847E-823CF4F631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824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DCEE-0D8F-4A37-A92F-22497ACF1F4F}" type="datetimeFigureOut">
              <a:rPr lang="th-TH" smtClean="0"/>
              <a:t>30/11/63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7550C-B568-4733-847E-823CF4F631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679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3" t="23441" r="13225" b="9248"/>
          <a:stretch/>
        </p:blipFill>
        <p:spPr>
          <a:xfrm>
            <a:off x="467544" y="332656"/>
            <a:ext cx="792088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42" y="159185"/>
            <a:ext cx="2551013" cy="2551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74815"/>
            <a:ext cx="2580468" cy="2501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61955"/>
            <a:ext cx="2570590" cy="2636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41" y="3983145"/>
            <a:ext cx="2735567" cy="27014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12125"/>
            <a:ext cx="2670215" cy="2649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4" name="ลูกศรเชื่อมต่อแบบตรง 13"/>
          <p:cNvCxnSpPr/>
          <p:nvPr/>
        </p:nvCxnSpPr>
        <p:spPr>
          <a:xfrm>
            <a:off x="6012160" y="1916832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flipH="1">
            <a:off x="6984308" y="3876255"/>
            <a:ext cx="179980" cy="213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>
            <a:endCxn id="7" idx="6"/>
          </p:cNvCxnSpPr>
          <p:nvPr/>
        </p:nvCxnSpPr>
        <p:spPr>
          <a:xfrm flipH="1">
            <a:off x="4644008" y="533385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 flipH="1" flipV="1">
            <a:off x="2627784" y="3876255"/>
            <a:ext cx="72008" cy="213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0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th-TH" dirty="0" smtClean="0"/>
              <a:t>กำหนดการ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- วันจันทร์ที่ 30 พ.ย. 63  เดินบิณฑบาต  ไปฉันเช้าที่ร้านอีสานแซบ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         ตำบลลำแก่น    ไปพักจำวัดที่วัด</a:t>
            </a:r>
            <a:r>
              <a:rPr lang="th-TH" dirty="0" err="1" smtClean="0"/>
              <a:t>คมนีย</a:t>
            </a:r>
            <a:r>
              <a:rPr lang="th-TH" dirty="0" smtClean="0"/>
              <a:t>เขต ตำบลคึกคัก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-วันอังคารที่ 1 ธ.ค. 63  </a:t>
            </a:r>
            <a:r>
              <a:rPr lang="th-TH" dirty="0" smtClean="0"/>
              <a:t>เดินบิณฑบาต  ไปฉันเช้าที่วัดบางเนียง</a:t>
            </a:r>
          </a:p>
          <a:p>
            <a:pPr marL="0" indent="0">
              <a:buNone/>
            </a:pPr>
            <a:r>
              <a:rPr lang="th-TH" dirty="0" smtClean="0"/>
              <a:t>               พักจำวัดที่โรงเรียนบ้านบางม่วง ตำบลบางม่วง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11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Office PowerPoint</Application>
  <PresentationFormat>นำเสนอทางหน้าจอ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4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2</cp:revision>
  <dcterms:created xsi:type="dcterms:W3CDTF">2020-11-30T01:47:50Z</dcterms:created>
  <dcterms:modified xsi:type="dcterms:W3CDTF">2020-11-30T02:03:46Z</dcterms:modified>
</cp:coreProperties>
</file>